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61" r:id="rId2"/>
    <p:sldId id="257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>
      <p:cViewPr varScale="1">
        <p:scale>
          <a:sx n="43" d="100"/>
          <a:sy n="43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2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471ED-60CC-4C62-BAE8-F58C017C3715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3E789-B82E-4995-80CC-A945FD553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716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5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17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61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013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06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71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17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23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49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02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96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68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hyperlink" Target="http://www.hirstwood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30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701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02" y="157162"/>
            <a:ext cx="2440998" cy="857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CC9D8E-3D14-4C92-9FE1-2527E94F86E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028"/>
            <a:ext cx="3073576" cy="1286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51" y="70763"/>
            <a:ext cx="2596098" cy="761522"/>
          </a:xfrm>
          <a:prstGeom prst="rect">
            <a:avLst/>
          </a:prstGeom>
        </p:spPr>
      </p:pic>
      <p:sp>
        <p:nvSpPr>
          <p:cNvPr id="12" name="Rectangle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www.multisensorylearning.lgfl.net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www.hirstwood.com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1316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0137"/>
            <a:ext cx="10515600" cy="3545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6</a:t>
            </a:r>
            <a:r>
              <a:rPr lang="en-US" sz="3200" b="1" dirty="0"/>
              <a:t>: Creating a Multi-Sensory </a:t>
            </a:r>
            <a:r>
              <a:rPr lang="en-US" sz="3200" b="1" dirty="0" smtClean="0"/>
              <a:t>room</a:t>
            </a:r>
          </a:p>
          <a:p>
            <a:pPr marL="0" indent="0" algn="ctr">
              <a:buNone/>
            </a:pPr>
            <a:endParaRPr lang="en-GB" sz="3200" b="1" dirty="0"/>
          </a:p>
          <a:p>
            <a:pPr marL="0" indent="0" algn="ctr">
              <a:buNone/>
            </a:pPr>
            <a:r>
              <a:rPr lang="en-US" sz="3200" b="1" dirty="0" smtClean="0"/>
              <a:t>6A</a:t>
            </a:r>
            <a:r>
              <a:rPr lang="en-US" sz="3200" b="1" dirty="0"/>
              <a:t>: Introduction to Multi-Sensory Rooms including advantages and disadvantages</a:t>
            </a:r>
            <a:endParaRPr lang="en-GB" sz="3200" b="1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275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Advantages of a multi-sensory </a:t>
            </a:r>
            <a:r>
              <a:rPr lang="en-US" b="1" dirty="0" smtClean="0"/>
              <a:t>room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05" y="2228611"/>
            <a:ext cx="6725316" cy="435133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 </a:t>
            </a:r>
            <a:r>
              <a:rPr lang="en-US" dirty="0"/>
              <a:t>highly controllable sensory environment where specific stimulation activities can be created to meet a learner’s sensory need/skill</a:t>
            </a:r>
            <a:endParaRPr lang="en-GB" dirty="0"/>
          </a:p>
          <a:p>
            <a:pPr lvl="0"/>
            <a:r>
              <a:rPr lang="en-US" dirty="0"/>
              <a:t>Possibilities for creative learning are limited only by the practitioner’s imagination</a:t>
            </a:r>
            <a:endParaRPr lang="en-GB" dirty="0"/>
          </a:p>
          <a:p>
            <a:pPr lvl="0"/>
            <a:r>
              <a:rPr lang="en-US" dirty="0"/>
              <a:t>A quiet focused work space in contrast to a busy classroom </a:t>
            </a:r>
            <a:endParaRPr lang="en-GB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679" y="2544418"/>
            <a:ext cx="4503366" cy="29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Advantages of a multi-sensory </a:t>
            </a:r>
            <a:r>
              <a:rPr lang="en-US" b="1" dirty="0" smtClean="0"/>
              <a:t>room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04" y="2228611"/>
            <a:ext cx="5037814" cy="435133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Suits </a:t>
            </a:r>
            <a:r>
              <a:rPr lang="en-US" dirty="0"/>
              <a:t>individual and group work</a:t>
            </a:r>
            <a:endParaRPr lang="en-GB" dirty="0"/>
          </a:p>
          <a:p>
            <a:pPr lvl="0"/>
            <a:r>
              <a:rPr lang="en-US" dirty="0"/>
              <a:t>Good storage creates a clear distraction free environment </a:t>
            </a:r>
            <a:endParaRPr lang="en-GB" dirty="0"/>
          </a:p>
          <a:p>
            <a:pPr lvl="0"/>
            <a:r>
              <a:rPr lang="en-US" dirty="0"/>
              <a:t>Can be used to deliver curriculum subjects</a:t>
            </a:r>
            <a:endParaRPr lang="en-GB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956" y="2228611"/>
            <a:ext cx="5537572" cy="369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7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Advantages of a multi-sensory </a:t>
            </a:r>
            <a:r>
              <a:rPr lang="en-US" b="1" dirty="0" smtClean="0"/>
              <a:t>room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04" y="2099145"/>
            <a:ext cx="5475136" cy="448080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An </a:t>
            </a:r>
            <a:r>
              <a:rPr lang="en-US" dirty="0"/>
              <a:t>experiential learning environment for all learners, not just those with SEND</a:t>
            </a:r>
            <a:endParaRPr lang="en-GB" dirty="0"/>
          </a:p>
          <a:p>
            <a:pPr lvl="0"/>
            <a:r>
              <a:rPr lang="en-US" dirty="0"/>
              <a:t>Learning in the classroom can be extended in the multi-sensory room and vice versa </a:t>
            </a:r>
            <a:endParaRPr lang="en-GB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336" y="2099145"/>
            <a:ext cx="5000354" cy="36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3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Disadvantages </a:t>
            </a:r>
            <a:r>
              <a:rPr lang="en-US" b="1" dirty="0"/>
              <a:t>of a multi-sensory </a:t>
            </a:r>
            <a:r>
              <a:rPr lang="en-US" b="1" dirty="0" smtClean="0"/>
              <a:t>room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04" y="2051436"/>
            <a:ext cx="6023776" cy="452851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Often </a:t>
            </a:r>
            <a:r>
              <a:rPr lang="en-US" dirty="0"/>
              <a:t>timetabled so it may not be available to use when your learners need it</a:t>
            </a:r>
            <a:endParaRPr lang="en-GB" dirty="0"/>
          </a:p>
          <a:p>
            <a:pPr lvl="0"/>
            <a:r>
              <a:rPr lang="en-US" dirty="0"/>
              <a:t>Expensive to build and maintain</a:t>
            </a:r>
            <a:endParaRPr lang="en-GB" dirty="0"/>
          </a:p>
          <a:p>
            <a:pPr lvl="0"/>
            <a:r>
              <a:rPr lang="en-US" dirty="0"/>
              <a:t>A fixed environment which may be less adaptable to meet learners </a:t>
            </a:r>
            <a:r>
              <a:rPr lang="en-US" dirty="0" smtClean="0"/>
              <a:t>needs</a:t>
            </a:r>
            <a:endParaRPr lang="en-GB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958" y="2051436"/>
            <a:ext cx="3038393" cy="405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4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Disadvantages </a:t>
            </a:r>
            <a:r>
              <a:rPr lang="en-US" b="1" dirty="0"/>
              <a:t>of a multi-sensory </a:t>
            </a:r>
            <a:r>
              <a:rPr lang="en-US" b="1" dirty="0" smtClean="0"/>
              <a:t>room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85" y="2228611"/>
            <a:ext cx="6206406" cy="443341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Training </a:t>
            </a:r>
            <a:r>
              <a:rPr lang="en-US" dirty="0"/>
              <a:t>is required to ensure that the equipment is used correctly</a:t>
            </a:r>
            <a:endParaRPr lang="en-GB" dirty="0"/>
          </a:p>
          <a:p>
            <a:pPr lvl="0"/>
            <a:r>
              <a:rPr lang="en-US" dirty="0"/>
              <a:t>Can be used inappropriately becoming a ‘dumping ground’ for learners with no clear learner objectives identified </a:t>
            </a:r>
          </a:p>
          <a:p>
            <a:endParaRPr lang="en-GB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83" y="2296420"/>
            <a:ext cx="5371088" cy="30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0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Disadvantages </a:t>
            </a:r>
            <a:r>
              <a:rPr lang="en-US" b="1" dirty="0"/>
              <a:t>of a multi-sensory </a:t>
            </a:r>
            <a:r>
              <a:rPr lang="en-US" b="1" dirty="0" smtClean="0"/>
              <a:t>room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04" y="2302851"/>
            <a:ext cx="5324061" cy="427709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Misuse </a:t>
            </a:r>
            <a:r>
              <a:rPr lang="en-US" dirty="0"/>
              <a:t>of the equipment can result in breakages which are time consuming and expensive to repair</a:t>
            </a:r>
            <a:endParaRPr lang="en-GB" dirty="0"/>
          </a:p>
          <a:p>
            <a:pPr lvl="0"/>
            <a:r>
              <a:rPr lang="en-US" dirty="0"/>
              <a:t>Needs a ‘Multi-Sensory Room Coordinator’ to ensure room is fully functioning at all times</a:t>
            </a:r>
            <a:endParaRPr lang="en-GB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85" y="2302851"/>
            <a:ext cx="5261047" cy="348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784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233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1_Office Theme</vt:lpstr>
      <vt:lpstr>PowerPoint Presentation</vt:lpstr>
      <vt:lpstr>Advantages of a multi-sensory room</vt:lpstr>
      <vt:lpstr>Advantages of a multi-sensory room</vt:lpstr>
      <vt:lpstr>Advantages of a multi-sensory room</vt:lpstr>
      <vt:lpstr>Disadvantages of a multi-sensory room</vt:lpstr>
      <vt:lpstr>Disadvantages of a multi-sensory room</vt:lpstr>
      <vt:lpstr>Disadvantages of a multi-sensory room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Dilworth</dc:creator>
  <cp:lastModifiedBy>Adam Gordon</cp:lastModifiedBy>
  <cp:revision>17</cp:revision>
  <dcterms:created xsi:type="dcterms:W3CDTF">2018-09-17T10:19:41Z</dcterms:created>
  <dcterms:modified xsi:type="dcterms:W3CDTF">2019-01-14T09:25:01Z</dcterms:modified>
</cp:coreProperties>
</file>